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89542" autoAdjust="0"/>
  </p:normalViewPr>
  <p:slideViewPr>
    <p:cSldViewPr snapToGrid="0">
      <p:cViewPr varScale="1">
        <p:scale>
          <a:sx n="74" d="100"/>
          <a:sy n="74" d="100"/>
        </p:scale>
        <p:origin x="88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098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B76yAzNs8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78F593-EB1F-A740-E47A-89652971B385}"/>
              </a:ext>
            </a:extLst>
          </p:cNvPr>
          <p:cNvSpPr txBox="1"/>
          <p:nvPr/>
        </p:nvSpPr>
        <p:spPr>
          <a:xfrm>
            <a:off x="2410691" y="3743099"/>
            <a:ext cx="69177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hlinkClick r:id="rId2"/>
              </a:rPr>
              <a:t>https://www.youtube.com/watch?v=GNB76yAzNs8</a:t>
            </a:r>
            <a:r>
              <a:rPr lang="ar-AE" sz="2400" b="1" dirty="0"/>
              <a:t> </a:t>
            </a:r>
            <a:endParaRPr lang="en-US" sz="2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2C7C5E-5C36-85D5-54E4-C18A4CFE82F3}"/>
              </a:ext>
            </a:extLst>
          </p:cNvPr>
          <p:cNvSpPr/>
          <p:nvPr/>
        </p:nvSpPr>
        <p:spPr>
          <a:xfrm>
            <a:off x="5149234" y="847590"/>
            <a:ext cx="1433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فيديو </a:t>
            </a:r>
          </a:p>
        </p:txBody>
      </p:sp>
    </p:spTree>
    <p:extLst>
      <p:ext uri="{BB962C8B-B14F-4D97-AF65-F5344CB8AC3E}">
        <p14:creationId xmlns:p14="http://schemas.microsoft.com/office/powerpoint/2010/main" val="1594366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aisha alshamsi</cp:lastModifiedBy>
  <cp:revision>11</cp:revision>
  <dcterms:created xsi:type="dcterms:W3CDTF">2023-06-15T05:18:53Z</dcterms:created>
  <dcterms:modified xsi:type="dcterms:W3CDTF">2024-01-13T08:18:00Z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